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 showGuides="1">
      <p:cViewPr varScale="1">
        <p:scale>
          <a:sx n="76" d="100"/>
          <a:sy n="76" d="100"/>
        </p:scale>
        <p:origin x="1722" y="10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" descr="Image"/>
          <p:cNvPicPr>
            <a:picLocks noChangeAspect="1"/>
          </p:cNvPicPr>
          <p:nvPr/>
        </p:nvPicPr>
        <p:blipFill>
          <a:blip r:embed="rId2"/>
          <a:srcRect t="11532" r="14725" b="9491"/>
          <a:stretch>
            <a:fillRect/>
          </a:stretch>
        </p:blipFill>
        <p:spPr>
          <a:xfrm>
            <a:off x="-14993" y="-37030"/>
            <a:ext cx="13034785" cy="982766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2306" y="326497"/>
            <a:ext cx="6226532" cy="298428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4042" y="8064575"/>
            <a:ext cx="1052668" cy="109770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626100" y="4274820"/>
            <a:ext cx="1109980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10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resentation…"/>
          <p:cNvSpPr txBox="1"/>
          <p:nvPr/>
        </p:nvSpPr>
        <p:spPr>
          <a:xfrm>
            <a:off x="3259074" y="1127191"/>
            <a:ext cx="5992876" cy="1570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70000"/>
              </a:lnSpc>
              <a:defRPr sz="6600">
                <a:solidFill>
                  <a:srgbClr val="FFFFFF"/>
                </a:solidFill>
                <a:latin typeface="Sofia Pro Bold"/>
                <a:ea typeface="Sofia Pro Bold"/>
                <a:cs typeface="Sofia Pro Bold"/>
                <a:sym typeface="Sofia Pro Bold"/>
              </a:defRPr>
            </a:pPr>
            <a:endParaRPr dirty="0"/>
          </a:p>
          <a:p>
            <a:pPr algn="l">
              <a:lnSpc>
                <a:spcPct val="70000"/>
              </a:lnSpc>
              <a:defRPr sz="6600">
                <a:solidFill>
                  <a:srgbClr val="FFFFFF"/>
                </a:solidFill>
                <a:latin typeface="Sofia Pro Bold"/>
                <a:ea typeface="Sofia Pro Bold"/>
                <a:cs typeface="Sofia Pro Bold"/>
                <a:sym typeface="Sofia Pro Bold"/>
              </a:defRPr>
            </a:pPr>
            <a:r>
              <a:rPr lang="en-US" b="1" u="sng" dirty="0"/>
              <a:t>SAVE THE DATE</a:t>
            </a:r>
            <a:endParaRPr b="1" u="sng" dirty="0"/>
          </a:p>
        </p:txBody>
      </p:sp>
      <p:sp>
        <p:nvSpPr>
          <p:cNvPr id="66" name="Presentation subtitle…"/>
          <p:cNvSpPr txBox="1"/>
          <p:nvPr/>
        </p:nvSpPr>
        <p:spPr>
          <a:xfrm>
            <a:off x="415503" y="3409855"/>
            <a:ext cx="10561320" cy="3888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sz="3800" b="1" dirty="0"/>
              <a:t>«ΕΠΙΣΚΕΨΗ ΑΝΤΑΛΛΑΓΗΣ ΚΑΛΩΝ ΠΡΑΚΤΙΚΩΝ»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sz="4400"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sz="4400" b="1" dirty="0"/>
              <a:t>ΚΕΝΤΡΙΚΟΣ &amp; ΝΟΤΙΟΣ ΕΒΡΟΣ 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b="1" dirty="0"/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r>
              <a:rPr lang="el-GR" b="1" dirty="0"/>
              <a:t>15-17/05/2025</a:t>
            </a:r>
          </a:p>
          <a:p>
            <a:pPr>
              <a:defRPr sz="3000">
                <a:solidFill>
                  <a:srgbClr val="FFFFFF"/>
                </a:solidFill>
                <a:latin typeface="Sofia Pro Regular"/>
                <a:ea typeface="Sofia Pro Regular"/>
                <a:cs typeface="Sofia Pro Regular"/>
                <a:sym typeface="Sofia Pro Regular"/>
              </a:defRPr>
            </a:pPr>
            <a:endParaRPr lang="el-GR" b="1" dirty="0"/>
          </a:p>
        </p:txBody>
      </p:sp>
      <p:pic>
        <p:nvPicPr>
          <p:cNvPr id="6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219" y="8831259"/>
            <a:ext cx="785845" cy="373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600" y="8826438"/>
            <a:ext cx="774195" cy="37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1869" y="8831142"/>
            <a:ext cx="380767" cy="381876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" descr="Imag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5721" y="8814410"/>
            <a:ext cx="636176" cy="381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436A21C-A8F6-6A03-31FF-56D1A5F8C5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01"/>
          <a:stretch/>
        </p:blipFill>
        <p:spPr>
          <a:xfrm>
            <a:off x="11123231" y="781479"/>
            <a:ext cx="1580475" cy="88638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3D0AC62-87D9-2319-1157-C1476CAC80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670" y="6764768"/>
            <a:ext cx="1244233" cy="111736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01CE048D-DEC6-04DB-BC51-319F7E7048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231" y="2689266"/>
            <a:ext cx="1575794" cy="886384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A03F1D5B-A445-4242-FC57-1A047B172C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550" y="4732073"/>
            <a:ext cx="1580475" cy="8863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7D73992-F82D-C24E-F66A-8E806A966A4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46" y="8813760"/>
            <a:ext cx="836988" cy="381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391__x039d__x002e__x0397__x039c__x0391__x002e__x0391__x002e__x0395__x002e_ xmlns="cc0b7e1d-61b2-41db-b3b4-386d5b2ec2c3" xsi:nil="true"/>
    <TaxCatchAll xmlns="abd859bd-84c1-4790-9dd5-dfda425fc1c5" xsi:nil="true"/>
    <lcf76f155ced4ddcb4097134ff3c332f xmlns="cc0b7e1d-61b2-41db-b3b4-386d5b2ec2c3">
      <Terms xmlns="http://schemas.microsoft.com/office/infopath/2007/PartnerControls"/>
    </lcf76f155ced4ddcb4097134ff3c332f>
    <_x03a6__x03c9__x03c4__x03bf__x03b3__x03c1__x03b1__x03c6__x03af__x03b5__x03c2_ xmlns="cc0b7e1d-61b2-41db-b3b4-386d5b2ec2c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F1FEE1CF094AA503492CF4512B03" ma:contentTypeVersion="17" ma:contentTypeDescription="Create a new document." ma:contentTypeScope="" ma:versionID="a1d9d9ffdfca4cdec0be4c16b858a7fa">
  <xsd:schema xmlns:xsd="http://www.w3.org/2001/XMLSchema" xmlns:xs="http://www.w3.org/2001/XMLSchema" xmlns:p="http://schemas.microsoft.com/office/2006/metadata/properties" xmlns:ns2="cc0b7e1d-61b2-41db-b3b4-386d5b2ec2c3" xmlns:ns3="abd859bd-84c1-4790-9dd5-dfda425fc1c5" targetNamespace="http://schemas.microsoft.com/office/2006/metadata/properties" ma:root="true" ma:fieldsID="b5751eff3c9e2110d2fcc52d5a142787" ns2:_="" ns3:_="">
    <xsd:import namespace="cc0b7e1d-61b2-41db-b3b4-386d5b2ec2c3"/>
    <xsd:import namespace="abd859bd-84c1-4790-9dd5-dfda425fc1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_x0391__x039d__x002e__x0397__x039c__x0391__x002e__x0391__x002e__x0395__x002e_" minOccurs="0"/>
                <xsd:element ref="ns2:_x03a6__x03c9__x03c4__x03bf__x03b3__x03c1__x03b1__x03c6__x03af__x03b5__x03c2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b7e1d-61b2-41db-b3b4-386d5b2ec2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346ff95-fc5f-4731-a034-4745909bdd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_x0391__x039d__x002e__x0397__x039c__x0391__x002e__x0391__x002e__x0395__x002e_" ma:index="23" nillable="true" ma:displayName="ΑΝ.ΗΜΑ. Α.Ε." ma:description="ΤΡΩΜΕ ΤΟΠΙΚΑ" ma:format="Dropdown" ma:internalName="_x0391__x039d__x002e__x0397__x039c__x0391__x002e__x0391__x002e__x0395__x002e_">
      <xsd:simpleType>
        <xsd:restriction base="dms:Text">
          <xsd:maxLength value="255"/>
        </xsd:restriction>
      </xsd:simpleType>
    </xsd:element>
    <xsd:element name="_x03a6__x03c9__x03c4__x03bf__x03b3__x03c1__x03b1__x03c6__x03af__x03b5__x03c2_" ma:index="24" nillable="true" ma:displayName="Φωτογραφίες" ma:format="Dropdown" ma:internalName="_x03a6__x03c9__x03c4__x03bf__x03b3__x03c1__x03b1__x03c6__x03af__x03b5__x03c2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859bd-84c1-4790-9dd5-dfda425fc1c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0529ca-2141-4fb7-b801-9372c58e35f1}" ma:internalName="TaxCatchAll" ma:showField="CatchAllData" ma:web="abd859bd-84c1-4790-9dd5-dfda425fc1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2E7896-5BD5-4844-82CF-1C685C010EFE}">
  <ds:schemaRefs>
    <ds:schemaRef ds:uri="http://schemas.microsoft.com/office/2006/metadata/properties"/>
    <ds:schemaRef ds:uri="http://schemas.microsoft.com/office/infopath/2007/PartnerControls"/>
    <ds:schemaRef ds:uri="cc0b7e1d-61b2-41db-b3b4-386d5b2ec2c3"/>
    <ds:schemaRef ds:uri="abd859bd-84c1-4790-9dd5-dfda425fc1c5"/>
  </ds:schemaRefs>
</ds:datastoreItem>
</file>

<file path=customXml/itemProps2.xml><?xml version="1.0" encoding="utf-8"?>
<ds:datastoreItem xmlns:ds="http://schemas.openxmlformats.org/officeDocument/2006/customXml" ds:itemID="{19A57082-5E66-447A-BDC4-3E3A17792F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17A610-1554-4807-B978-5CD1CF611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0b7e1d-61b2-41db-b3b4-386d5b2ec2c3"/>
    <ds:schemaRef ds:uri="abd859bd-84c1-4790-9dd5-dfda425fc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</Words>
  <Application>Microsoft Office PowerPoint</Application>
  <PresentationFormat>Προσαρμογή</PresentationFormat>
  <Paragraphs>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Helvetica Light</vt:lpstr>
      <vt:lpstr>Helvetica Neue</vt:lpstr>
      <vt:lpstr>White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ΕΥΑ ΚΑΤΣΑΡΑΚΗ</dc:creator>
  <cp:lastModifiedBy>ΕΥΤΥΧΙΑ ΠΑΓΚΡΑΤΗ</cp:lastModifiedBy>
  <cp:revision>8</cp:revision>
  <dcterms:modified xsi:type="dcterms:W3CDTF">2025-04-24T08:07:54Z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0x010100858EF1FEE1CF094AA503492CF4512B03</vt:lpwstr>
  </property>
</Properties>
</file>